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0FC1953-FE49-4D56-9B11-D5D9F0C2B9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6E3A567-39DA-4B32-A41D-44F7FEA299B3}" type="datetimeFigureOut">
              <a:rPr lang="ru-RU" smtClean="0"/>
              <a:pPr/>
              <a:t>21.03.2024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43edu.ru/news/events/79112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suslugi.ru/600426/1/for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543800" cy="2593975"/>
          </a:xfrm>
        </p:spPr>
        <p:txBody>
          <a:bodyPr>
            <a:noAutofit/>
          </a:bodyPr>
          <a:lstStyle/>
          <a:p>
            <a:r>
              <a:rPr lang="ru-RU" sz="3200" dirty="0"/>
              <a:t>Инструкция для родителей </a:t>
            </a:r>
            <a:br>
              <a:rPr lang="ru-RU" sz="3200" dirty="0"/>
            </a:br>
            <a:r>
              <a:rPr lang="ru-RU" sz="3200" dirty="0"/>
              <a:t>(законных представителей)</a:t>
            </a:r>
            <a:br>
              <a:rPr lang="ru-RU" sz="3200" dirty="0"/>
            </a:br>
            <a:r>
              <a:rPr lang="ru-RU" sz="3200" dirty="0"/>
              <a:t>по подаче заявлений</a:t>
            </a:r>
            <a:br>
              <a:rPr lang="ru-RU" sz="3200" dirty="0"/>
            </a:br>
            <a:r>
              <a:rPr lang="ru-RU" sz="3200" dirty="0"/>
              <a:t>в 1 класс электронным способом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809328"/>
          </a:xfrm>
        </p:spPr>
        <p:txBody>
          <a:bodyPr>
            <a:normAutofit/>
          </a:bodyPr>
          <a:lstStyle/>
          <a:p>
            <a:r>
              <a:rPr lang="ru-RU" dirty="0"/>
              <a:t>Подача заявления через Единый портал государственных услуг (</a:t>
            </a:r>
            <a:r>
              <a:rPr lang="ru-RU" dirty="0" err="1"/>
              <a:t>Госуслуги</a:t>
            </a:r>
            <a:r>
              <a:rPr lang="ru-RU" dirty="0"/>
              <a:t>)</a:t>
            </a:r>
          </a:p>
          <a:p>
            <a:endParaRPr lang="ru-RU" dirty="0"/>
          </a:p>
          <a:p>
            <a:pPr algn="ctr"/>
            <a:r>
              <a:rPr lang="ru-RU" dirty="0"/>
              <a:t>2024 г. </a:t>
            </a:r>
          </a:p>
        </p:txBody>
      </p:sp>
    </p:spTree>
    <p:extLst>
      <p:ext uri="{BB962C8B-B14F-4D97-AF65-F5344CB8AC3E}">
        <p14:creationId xmlns:p14="http://schemas.microsoft.com/office/powerpoint/2010/main" val="11808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Подтвердить адрес постоянной регистрации, выбрать школу из доступных для записи и нажать «Продолжить». 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05336" y="978987"/>
            <a:ext cx="3744416" cy="571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Если нужной школы Вы не нашли в предложенном списке, то нажмите «Нет нужной школы» и выберите «Указать вручную».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69231" y="1340768"/>
            <a:ext cx="5616624" cy="44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39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476672"/>
            <a:ext cx="345638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Ввести название региона, муниципального района или округа, населенного пункта и название школы. Из выпадающего списка выбрать нужную школу и нажать «Продолжить»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99992" y="188640"/>
            <a:ext cx="3745440" cy="64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0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471156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Внесите сведения о ребёнке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37283" y="1052736"/>
            <a:ext cx="4680520" cy="540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0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Укажите, какое свидетельство о рождении у ребёнка и заполните данные свидетельства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333327" y="1009067"/>
            <a:ext cx="3888431" cy="539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9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471156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Внесите информацию о гражданстве и языках обучения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3" y="980728"/>
            <a:ext cx="3930656" cy="2520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54933" y="2780928"/>
            <a:ext cx="463261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7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471156"/>
            <a:ext cx="762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Укажите нужны ли ребёнку специальные условия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25138" y="1196752"/>
            <a:ext cx="63048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88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471155"/>
            <a:ext cx="7908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Сохраните заявление в черновиках. Отправить его можно будет 1 апреля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420" y="978987"/>
            <a:ext cx="5892245" cy="518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05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Найти сохранённое заявление можно в личном кабинете портала </a:t>
            </a:r>
            <a:r>
              <a:rPr lang="ru-RU" dirty="0" err="1"/>
              <a:t>Госуслуг</a:t>
            </a:r>
            <a:r>
              <a:rPr lang="ru-RU" dirty="0"/>
              <a:t> в разделе Заявления - Черновики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3" y="1124744"/>
            <a:ext cx="5346655" cy="29872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79" y="3501007"/>
            <a:ext cx="6395863" cy="302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7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3" y="332656"/>
            <a:ext cx="7620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/>
              <a:t>31 марта 2023 года открыть электронное заявление и нажать кнопку «Отправить»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/>
          <a:srcRect/>
          <a:stretch/>
        </p:blipFill>
        <p:spPr>
          <a:xfrm>
            <a:off x="818105" y="948899"/>
            <a:ext cx="2038678" cy="3602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07344" y="977459"/>
            <a:ext cx="2140397" cy="5639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98302" y="977459"/>
            <a:ext cx="2071086" cy="22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0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96888"/>
            <a:ext cx="762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Для того, чтобы подать заявление в первый класс образовательной организации в электронном виде необходимо: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1. на главной странице </a:t>
            </a:r>
            <a:r>
              <a:rPr lang="ru-RU" alt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Госуслуг</a:t>
            </a: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нажать на баннер «Запишите детей в первый класс через </a:t>
            </a:r>
            <a:r>
              <a:rPr lang="ru-RU" alt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Госуслуги</a:t>
            </a:r>
            <a:r>
              <a:rPr lang="ru-RU" alt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80474" y="2035880"/>
            <a:ext cx="6173452" cy="45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73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7544" y="548680"/>
            <a:ext cx="7620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dirty="0"/>
              <a:t>После отправки заявления потребуется посетить выбранную школу с оригиналами документов.</a:t>
            </a:r>
          </a:p>
          <a:p>
            <a:r>
              <a:rPr lang="ru-RU" sz="2400" dirty="0"/>
              <a:t> </a:t>
            </a:r>
          </a:p>
          <a:p>
            <a:r>
              <a:rPr lang="ru-RU" sz="2400" dirty="0"/>
              <a:t>Более подробную информацию можно получить на Информационно-образовательном портале Кировской области по ссылке </a:t>
            </a:r>
            <a:r>
              <a:rPr lang="ru-RU" sz="2400" u="sng" dirty="0">
                <a:hlinkClick r:id="rId2"/>
              </a:rPr>
              <a:t>https://info.43edu.ru/news/events/79112.htm</a:t>
            </a:r>
            <a:endParaRPr kumimoji="0" lang="ru-RU" altLang="ru-RU" sz="7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3636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Подача заявления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ВНИМАНИЕ!</a:t>
            </a:r>
          </a:p>
          <a:p>
            <a:pPr marL="114300" indent="0">
              <a:buNone/>
            </a:pPr>
            <a:r>
              <a:rPr lang="ru-RU" b="1" dirty="0"/>
              <a:t>После подачи заявления необходимо отслеживать изменения статусов Вашего заявления в Личном кабинете </a:t>
            </a:r>
            <a:r>
              <a:rPr lang="ru-RU" b="1" dirty="0" err="1"/>
              <a:t>Госуслуг</a:t>
            </a:r>
            <a:endParaRPr lang="ru-RU" b="1" dirty="0"/>
          </a:p>
          <a:p>
            <a:pPr marL="11430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/>
              <a:t> Телефоны горячей линии технической поддержки:</a:t>
            </a:r>
          </a:p>
          <a:p>
            <a:pPr indent="-342900"/>
            <a:r>
              <a:rPr lang="ru-RU" sz="2400" dirty="0"/>
              <a:t>8-922-949-99-54</a:t>
            </a:r>
          </a:p>
          <a:p>
            <a:pPr indent="-342900"/>
            <a:r>
              <a:rPr lang="ru-RU" sz="2400" dirty="0"/>
              <a:t>8-922-948-50-12</a:t>
            </a:r>
          </a:p>
          <a:p>
            <a:pPr indent="-342900"/>
            <a:r>
              <a:rPr lang="ru-RU" sz="2400" dirty="0"/>
              <a:t>8-922-963-78-52</a:t>
            </a:r>
          </a:p>
          <a:p>
            <a:pPr indent="-342900"/>
            <a:r>
              <a:rPr lang="ru-RU" sz="2400" dirty="0"/>
              <a:t>8-922-963-35-63</a:t>
            </a:r>
          </a:p>
          <a:p>
            <a:pPr indent="-342900"/>
            <a:endParaRPr lang="ru-RU" sz="2400" dirty="0"/>
          </a:p>
          <a:p>
            <a:pPr marL="114300" indent="0">
              <a:buNone/>
            </a:pPr>
            <a:r>
              <a:rPr lang="ru-RU" sz="2400" dirty="0"/>
              <a:t>Электронная почта: </a:t>
            </a:r>
            <a:r>
              <a:rPr lang="en-US" sz="2400" dirty="0"/>
              <a:t>ikt_coko@e-kirov.ru</a:t>
            </a:r>
            <a:endParaRPr lang="ru-RU" sz="2400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03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466219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или зайти на портал </a:t>
            </a:r>
            <a:r>
              <a:rPr kumimoji="0" lang="ru-RU" altLang="ru-RU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Госуслуги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 ссылке 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https://www.gosuslugi.ru/600426/1/form</a:t>
            </a: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нажать кнопку «Начать»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5704" y="1844824"/>
            <a:ext cx="514299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88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650885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Авторизоваться на портале </a:t>
            </a:r>
            <a:r>
              <a:rPr lang="ru-RU" sz="2400" dirty="0" err="1"/>
              <a:t>Госуслуг</a:t>
            </a:r>
            <a:r>
              <a:rPr lang="ru-RU" sz="2400" dirty="0"/>
              <a:t> с помощью логина и пароля и нажать «Войти» 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39008" y="1481882"/>
            <a:ext cx="3456384" cy="490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879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650884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При наличии льгот на зачисление указать их на следующем шаге </a:t>
            </a:r>
            <a:endParaRPr kumimoji="0" lang="ru-RU" altLang="ru-R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30309" y="1496369"/>
            <a:ext cx="6473782" cy="449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13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466219"/>
            <a:ext cx="762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Если в семье есть другой ребёнок, который ходит в выбранную школу, необходимо отметить это на форме подачи</a:t>
            </a:r>
            <a:endParaRPr kumimoji="0" lang="ru-RU" altLang="ru-RU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1294" y="1666548"/>
            <a:ext cx="6831811" cy="449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54868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Указать регистрацию ребёнка или её отсутствие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856692" y="1124744"/>
            <a:ext cx="5430616" cy="52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4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54868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Указать, кем Вы приходитесь ребёнку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59489" y="1340768"/>
            <a:ext cx="702502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62000" y="548680"/>
            <a:ext cx="762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Перейти к заявлению</a:t>
            </a:r>
            <a:endParaRPr kumimoji="0" lang="ru-RU" altLang="ru-RU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1124744"/>
            <a:ext cx="5184575" cy="534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567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142</TotalTime>
  <Words>315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Соседство</vt:lpstr>
      <vt:lpstr>Инструкция для родителей  (законных представителей) по подаче заявлений в 1 класс электронным способом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Подача заявления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родителей  (законных представителей) по подаче заявлений в 1 класс электронным способом</dc:title>
  <dc:creator>Владимир Андреевич</dc:creator>
  <cp:lastModifiedBy>Ulyana</cp:lastModifiedBy>
  <cp:revision>22</cp:revision>
  <dcterms:created xsi:type="dcterms:W3CDTF">2023-03-16T12:27:28Z</dcterms:created>
  <dcterms:modified xsi:type="dcterms:W3CDTF">2024-03-21T11:36:08Z</dcterms:modified>
</cp:coreProperties>
</file>